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Source Code Pro"/>
      <p:regular r:id="rId34"/>
      <p:bold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8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11.xml"/><Relationship Id="rId37" Type="http://schemas.openxmlformats.org/officeDocument/2006/relationships/font" Target="fonts/Oswald-bold.fntdata"/><Relationship Id="rId14" Type="http://schemas.openxmlformats.org/officeDocument/2006/relationships/slide" Target="slides/slide10.xml"/><Relationship Id="rId36" Type="http://schemas.openxmlformats.org/officeDocument/2006/relationships/font" Target="fonts/Oswald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49"/>
            <a:ext cx="691799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49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12000"/>
            </a:lvl1pPr>
            <a:lvl2pPr lvl="1" rtl="0">
              <a:spcBef>
                <a:spcPts val="0"/>
              </a:spcBef>
              <a:buSzPct val="100000"/>
              <a:defRPr sz="12000"/>
            </a:lvl2pPr>
            <a:lvl3pPr lvl="2" rtl="0">
              <a:spcBef>
                <a:spcPts val="0"/>
              </a:spcBef>
              <a:buSzPct val="100000"/>
              <a:defRPr sz="12000"/>
            </a:lvl3pPr>
            <a:lvl4pPr lvl="3" rtl="0">
              <a:spcBef>
                <a:spcPts val="0"/>
              </a:spcBef>
              <a:buSzPct val="100000"/>
              <a:defRPr sz="12000"/>
            </a:lvl4pPr>
            <a:lvl5pPr lvl="4" rtl="0">
              <a:spcBef>
                <a:spcPts val="0"/>
              </a:spcBef>
              <a:buSzPct val="100000"/>
              <a:defRPr sz="12000"/>
            </a:lvl5pPr>
            <a:lvl6pPr lvl="5" rtl="0">
              <a:spcBef>
                <a:spcPts val="0"/>
              </a:spcBef>
              <a:buSzPct val="100000"/>
              <a:defRPr sz="12000"/>
            </a:lvl6pPr>
            <a:lvl7pPr lvl="6" rtl="0">
              <a:spcBef>
                <a:spcPts val="0"/>
              </a:spcBef>
              <a:buSzPct val="100000"/>
              <a:defRPr sz="12000"/>
            </a:lvl7pPr>
            <a:lvl8pPr lvl="7" rtl="0">
              <a:spcBef>
                <a:spcPts val="0"/>
              </a:spcBef>
              <a:buSzPct val="100000"/>
              <a:defRPr sz="12000"/>
            </a:lvl8pPr>
            <a:lvl9pPr lvl="8" rtl="0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8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8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1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199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05.png"/><Relationship Id="rId5" Type="http://schemas.openxmlformats.org/officeDocument/2006/relationships/image" Target="../media/image06.png"/><Relationship Id="rId6" Type="http://schemas.openxmlformats.org/officeDocument/2006/relationships/image" Target="../media/image07.png"/><Relationship Id="rId7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6.gif"/><Relationship Id="rId5" Type="http://schemas.openxmlformats.org/officeDocument/2006/relationships/image" Target="../media/image19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24.gif"/><Relationship Id="rId5" Type="http://schemas.openxmlformats.org/officeDocument/2006/relationships/image" Target="../media/image19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WebSockets &amp; Notifications in Browser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Speaker: @DamianMontero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Brought to you by </a:t>
            </a:r>
            <a:r>
              <a:rPr b="1" i="1" lang="en" u="sng"/>
              <a:t>Tech Events . Ninja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285"/>
            <a:ext cx="9144000" cy="529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Walk the Walk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2400"/>
              <a:t>Let’s start with a demo!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901" y="0"/>
            <a:ext cx="9247899" cy="508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59225"/>
            <a:ext cx="3514199" cy="1101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How we did it?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618200"/>
            <a:ext cx="3869400" cy="329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Check every second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Java or Flash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Magic?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4"/>
            <a:ext cx="5591976" cy="33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0" y="1585374"/>
            <a:ext cx="1675824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4"/>
            <a:ext cx="1514674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4450" y="1455200"/>
            <a:ext cx="19050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9450" y="2345951"/>
            <a:ext cx="1274124" cy="120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90250" y="528900"/>
            <a:ext cx="36197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WebSockets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2400"/>
              <a:t>                                  It’s Magic!    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363" y="654812"/>
            <a:ext cx="4635849" cy="38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9248"/>
            <a:ext cx="9143999" cy="3944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9" y="0"/>
            <a:ext cx="912303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93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Code or GTFO</a:t>
            </a:r>
          </a:p>
        </p:txBody>
      </p:sp>
      <p:sp>
        <p:nvSpPr>
          <p:cNvPr id="174" name="Shape 174"/>
          <p:cNvSpPr txBox="1"/>
          <p:nvPr>
            <p:ph idx="1" type="subTitle"/>
          </p:nvPr>
        </p:nvSpPr>
        <p:spPr>
          <a:xfrm>
            <a:off x="411175" y="3398250"/>
            <a:ext cx="8282399" cy="168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http://x.co/wsdemo</a:t>
            </a:r>
            <a:br>
              <a:rPr lang="en"/>
            </a:br>
            <a:r>
              <a:rPr lang="en"/>
              <a:t>or   Web Socket Demo . Heroku App.com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github.com/thedamian/websocket-node-example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468825"/>
            <a:ext cx="8520599" cy="367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                                   CLIENT    </a:t>
            </a:r>
            <a:br>
              <a:rPr lang="en" sz="1400"/>
            </a:br>
            <a:r>
              <a:rPr b="1" lang="en"/>
              <a:t>var ws=new WebSocket(location.origin.replace(/^http/,'ws'));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rPr b="1" lang="en"/>
              <a:t>// Receiving from server</a:t>
            </a:r>
            <a:br>
              <a:rPr b="1" lang="en"/>
            </a:br>
            <a:r>
              <a:rPr b="1" lang="en"/>
              <a:t>     ws.onmessage = function (event) {</a:t>
            </a:r>
            <a:br>
              <a:rPr b="1" lang="en"/>
            </a:br>
            <a:r>
              <a:rPr b="1" lang="en"/>
              <a:t>     var msg = JSON.parse(event.data)</a:t>
            </a:r>
            <a:br>
              <a:rPr b="1" lang="en"/>
            </a:br>
            <a:r>
              <a:rPr b="1" lang="en"/>
              <a:t>     };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     				//send message to sever</a:t>
            </a:r>
            <a:br>
              <a:rPr b="1" lang="en"/>
            </a:br>
            <a:r>
              <a:rPr b="1" lang="en"/>
              <a:t>        					ws.send("stop");</a:t>
            </a:r>
            <a:br>
              <a:rPr b="1" lang="en"/>
            </a:br>
            <a:r>
              <a:rPr b="1" lang="en" sz="1400"/>
              <a:t>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 am I</a:t>
            </a:r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why you should listen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github.com/thedamian/websocket-node-example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23400" y="1468800"/>
            <a:ext cx="8520599" cy="367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                           Server (node)</a:t>
            </a:r>
            <a:br>
              <a:rPr lang="en" sz="1400"/>
            </a:br>
            <a:r>
              <a:rPr lang="en" sz="1400"/>
              <a:t>     </a:t>
            </a:r>
            <a:r>
              <a:rPr b="1" lang="en" sz="1400"/>
              <a:t>var WebSocketServer = require("ws").Server</a:t>
            </a:r>
            <a:br>
              <a:rPr b="1" lang="en" sz="1400"/>
            </a:br>
            <a:r>
              <a:rPr b="1" lang="en" sz="1400"/>
              <a:t>      ...</a:t>
            </a:r>
            <a:br>
              <a:rPr b="1" lang="en" sz="1400"/>
            </a:br>
            <a:r>
              <a:rPr b="1" lang="en" sz="1400"/>
              <a:t>     var wss = new WebSocketServer({server: server})</a:t>
            </a:r>
            <a:br>
              <a:rPr b="1" lang="en" sz="1400"/>
            </a:br>
            <a:r>
              <a:rPr b="1" lang="en" sz="1400"/>
              <a:t>     wss.on("connection", function(ws) {</a:t>
            </a:r>
            <a:br>
              <a:rPr b="1" lang="en" sz="1400"/>
            </a:br>
            <a:br>
              <a:rPr b="1" lang="en" sz="1400"/>
            </a:br>
            <a:r>
              <a:rPr b="1" lang="en" sz="1400"/>
              <a:t>         // Send to Client</a:t>
            </a:r>
            <a:br>
              <a:rPr b="1" lang="en" sz="1400"/>
            </a:br>
            <a:r>
              <a:rPr b="1" lang="en" sz="1400"/>
              <a:t>           ws.send(JSON.stringify(new Date()),function(){ });}</a:t>
            </a:r>
            <a:br>
              <a:rPr b="1" lang="en" sz="1400"/>
            </a:br>
            <a:r>
              <a:rPr b="1" lang="en" sz="1400"/>
              <a:t> </a:t>
            </a:r>
            <a:br>
              <a:rPr b="1" lang="en" sz="1400"/>
            </a:br>
            <a:r>
              <a:rPr b="1" lang="en" sz="1400"/>
              <a:t>		// Receive from Client </a:t>
            </a:r>
            <a:br>
              <a:rPr b="1" lang="en" sz="1400"/>
            </a:br>
            <a:r>
              <a:rPr b="1" lang="en" sz="1400"/>
              <a:t>     	   ws.on('message', function incoming(message) {</a:t>
            </a:r>
            <a:br>
              <a:rPr b="1" lang="en" sz="1400"/>
            </a:br>
            <a:r>
              <a:rPr b="1" lang="en" sz="1400"/>
              <a:t>		// message variable from client</a:t>
            </a:r>
            <a:br>
              <a:rPr b="1" lang="en" sz="1400"/>
            </a:br>
            <a:br>
              <a:rPr b="1" lang="en" sz="1400"/>
            </a:br>
            <a:r>
              <a:rPr b="1" lang="en" sz="1400"/>
              <a:t>     }); // on connection</a:t>
            </a:r>
          </a:p>
          <a:p>
            <a:pPr indent="457200" lvl="0" rtl="0">
              <a:spcBef>
                <a:spcPts val="0"/>
              </a:spcBef>
              <a:buNone/>
            </a:pPr>
            <a:br>
              <a:rPr b="1" lang="en" sz="1400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Does it always work?</a:t>
            </a:r>
          </a:p>
        </p:txBody>
      </p:sp>
      <p:sp>
        <p:nvSpPr>
          <p:cNvPr id="192" name="Shape 192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eh….no….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-6875" y="2900700"/>
            <a:ext cx="91508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8" name="Shape 198"/>
          <p:cNvSpPr txBox="1"/>
          <p:nvPr>
            <p:ph type="title"/>
          </p:nvPr>
        </p:nvSpPr>
        <p:spPr>
          <a:xfrm>
            <a:off x="1385825" y="372500"/>
            <a:ext cx="5448300" cy="101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Sockets.io &amp; SignalR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doing it smarter</a:t>
            </a:r>
          </a:p>
        </p:txBody>
      </p:sp>
      <p:sp>
        <p:nvSpPr>
          <p:cNvPr id="199" name="Shape 199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311700" y="2546575"/>
            <a:ext cx="1583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Ajax Long Polling</a:t>
            </a:r>
          </a:p>
        </p:txBody>
      </p:sp>
      <p:sp>
        <p:nvSpPr>
          <p:cNvPr id="201" name="Shape 201"/>
          <p:cNvSpPr/>
          <p:nvPr/>
        </p:nvSpPr>
        <p:spPr>
          <a:xfrm>
            <a:off x="2253122" y="1423414"/>
            <a:ext cx="2954699" cy="2954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2253125" y="2596750"/>
            <a:ext cx="2954699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Sockets</a:t>
            </a:r>
          </a:p>
        </p:txBody>
      </p:sp>
      <p:sp>
        <p:nvSpPr>
          <p:cNvPr id="203" name="Shape 203"/>
          <p:cNvSpPr/>
          <p:nvPr/>
        </p:nvSpPr>
        <p:spPr>
          <a:xfrm>
            <a:off x="5709625" y="2147439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570977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Endless Javascript</a:t>
            </a:r>
          </a:p>
        </p:txBody>
      </p:sp>
      <p:sp>
        <p:nvSpPr>
          <p:cNvPr id="205" name="Shape 205"/>
          <p:cNvSpPr/>
          <p:nvPr/>
        </p:nvSpPr>
        <p:spPr>
          <a:xfrm>
            <a:off x="7718078" y="2394636"/>
            <a:ext cx="1012500" cy="10121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ForeverFrame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Shape 211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2" name="Shape 212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0" cy="304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2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4" y="2499901"/>
            <a:ext cx="1935230" cy="94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79" y="2499901"/>
            <a:ext cx="1851924" cy="94460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idx="4294967295" type="body"/>
          </p:nvPr>
        </p:nvSpPr>
        <p:spPr>
          <a:xfrm>
            <a:off x="318850" y="3771900"/>
            <a:ext cx="3999899" cy="5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Socket.IO</a:t>
            </a:r>
          </a:p>
        </p:txBody>
      </p:sp>
      <p:sp>
        <p:nvSpPr>
          <p:cNvPr id="218" name="Shape 218"/>
          <p:cNvSpPr txBox="1"/>
          <p:nvPr>
            <p:ph idx="4294967295" type="body"/>
          </p:nvPr>
        </p:nvSpPr>
        <p:spPr>
          <a:xfrm>
            <a:off x="318843" y="4228050"/>
            <a:ext cx="3999899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Open source, started in node, available in a lot of platforms.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0999" cy="30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>
            <p:ph idx="4294967295" type="body"/>
          </p:nvPr>
        </p:nvSpPr>
        <p:spPr>
          <a:xfrm>
            <a:off x="4825250" y="3771900"/>
            <a:ext cx="3999899" cy="5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SignalR</a:t>
            </a:r>
          </a:p>
        </p:txBody>
      </p:sp>
      <p:sp>
        <p:nvSpPr>
          <p:cNvPr id="221" name="Shape 221"/>
          <p:cNvSpPr txBox="1"/>
          <p:nvPr>
            <p:ph idx="4294967295" type="body"/>
          </p:nvPr>
        </p:nvSpPr>
        <p:spPr>
          <a:xfrm>
            <a:off x="4825256" y="4228050"/>
            <a:ext cx="3999899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Open source. a microsoft product, the first to use all four “tricks” 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24" y="55375"/>
            <a:ext cx="3999900" cy="38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7275" y="350900"/>
            <a:ext cx="4561324" cy="34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Shape 22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" name="Shape 22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0" cy="304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2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4" y="2499901"/>
            <a:ext cx="1935230" cy="94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79" y="2499901"/>
            <a:ext cx="1851924" cy="94460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>
            <p:ph idx="4294967295" type="body"/>
          </p:nvPr>
        </p:nvSpPr>
        <p:spPr>
          <a:xfrm>
            <a:off x="318850" y="3771900"/>
            <a:ext cx="3999899" cy="5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Socket.IO</a:t>
            </a:r>
          </a:p>
        </p:txBody>
      </p:sp>
      <p:sp>
        <p:nvSpPr>
          <p:cNvPr id="235" name="Shape 235"/>
          <p:cNvSpPr txBox="1"/>
          <p:nvPr>
            <p:ph idx="4294967295" type="body"/>
          </p:nvPr>
        </p:nvSpPr>
        <p:spPr>
          <a:xfrm>
            <a:off x="318843" y="4228050"/>
            <a:ext cx="3999899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Open source, started in node, available in a lot of platforms.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0999" cy="30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>
            <p:ph idx="4294967295" type="body"/>
          </p:nvPr>
        </p:nvSpPr>
        <p:spPr>
          <a:xfrm>
            <a:off x="4825250" y="3771900"/>
            <a:ext cx="3999899" cy="5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SignalR</a:t>
            </a:r>
          </a:p>
        </p:txBody>
      </p:sp>
      <p:sp>
        <p:nvSpPr>
          <p:cNvPr id="238" name="Shape 238"/>
          <p:cNvSpPr txBox="1"/>
          <p:nvPr>
            <p:ph idx="4294967295" type="body"/>
          </p:nvPr>
        </p:nvSpPr>
        <p:spPr>
          <a:xfrm>
            <a:off x="4825256" y="4228050"/>
            <a:ext cx="3999899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Open source. a microsoft product, the first to use all four “tricks” 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724" y="55375"/>
            <a:ext cx="3999900" cy="38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9">
            <a:alphaModFix/>
          </a:blip>
          <a:srcRect b="0" l="21802" r="21802" t="0"/>
          <a:stretch/>
        </p:blipFill>
        <p:spPr>
          <a:xfrm>
            <a:off x="4580200" y="397950"/>
            <a:ext cx="4406825" cy="34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Notifications</a:t>
            </a:r>
          </a:p>
        </p:txBody>
      </p:sp>
      <p:sp>
        <p:nvSpPr>
          <p:cNvPr id="246" name="Shape 246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how to get them back!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90250" y="528900"/>
            <a:ext cx="77651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Chrome</a:t>
            </a:r>
            <a:br>
              <a:rPr lang="en"/>
            </a:br>
            <a:r>
              <a:rPr lang="en"/>
              <a:t>Safari</a:t>
            </a:r>
            <a:br>
              <a:rPr lang="en"/>
            </a:br>
            <a:r>
              <a:rPr lang="en"/>
              <a:t>&amp; now Firefox have them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250" y="534200"/>
            <a:ext cx="4731874" cy="21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490250" y="528900"/>
            <a:ext cx="85079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How to: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http://deanhume.com/Home/BlogPost/</a:t>
            </a:r>
            <a:br>
              <a:rPr lang="en" sz="3000"/>
            </a:br>
            <a:r>
              <a:rPr lang="en" sz="3000"/>
              <a:t>push-notifications-on-the-web---google-chrome/10128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250" y="534200"/>
            <a:ext cx="4731874" cy="21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3" y="0"/>
            <a:ext cx="88156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0"/>
            <a:ext cx="3964200" cy="509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http://x.co/websocket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509400"/>
            <a:ext cx="2807999" cy="4512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Twitter: @DamianMontero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github.com/thedamian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www.socket.io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asp.net/signalr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Notification example: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jsfiddle.net/pksLuhys/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Web push: </a:t>
            </a:r>
            <a:r>
              <a:rPr b="1" lang="en" sz="1400"/>
              <a:t>http://deanhume.com/Home/BlogPost/push-notifications-on-the-web---google-chrome/10128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5" y="0"/>
            <a:ext cx="5869324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am ?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0" y="64350"/>
            <a:ext cx="9088902" cy="60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86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 am ?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0" y="64350"/>
            <a:ext cx="9088902" cy="60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27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 am ?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0" y="64350"/>
            <a:ext cx="9088902" cy="60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265500" y="1816950"/>
            <a:ext cx="4045199" cy="150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Damian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Montero </a:t>
            </a:r>
          </a:p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4939500" y="724200"/>
            <a:ext cx="39291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19 Years Web Developer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Worked for Skype, Microsoft, Circuit City (not my fault!)</a:t>
            </a:r>
            <a:br>
              <a:rPr lang="en" sz="1500"/>
            </a:b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 Hackathon Wins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Including “Best HTML5 App” at the AT&amp;T Developer Summit in Las Vegas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Did I mention Mobile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Made the Code Camp Mobile App.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95" y="426400"/>
            <a:ext cx="2078900" cy="20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525"/>
            <a:ext cx="9143999" cy="47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